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66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B17BA-E850-A145-B490-720AC69CD960}" type="datetimeFigureOut">
              <a:rPr lang="en-US" smtClean="0"/>
              <a:t>9/23/11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4AF4-9F32-6A4F-9322-AB28F4B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0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8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9B4E-C62B-497F-A4B4-EED8AE3266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90" y="428"/>
            <a:ext cx="903742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aseline="0">
                <a:latin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5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9/23/11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6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0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1999"/>
            <a:ext cx="8229600" cy="7404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3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39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3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6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gif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</a:defRPr>
            </a:lvl1pPr>
          </a:lstStyle>
          <a:p>
            <a:pPr defTabSz="914400"/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 defTabSz="914400"/>
              <a:t>9/23/11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Calibri"/>
              </a:defRPr>
            </a:lvl1pPr>
          </a:lstStyle>
          <a:p>
            <a:pPr defTabSz="914400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</a:defRPr>
            </a:lvl1pPr>
          </a:lstStyle>
          <a:p>
            <a:pPr algn="r" defTabSz="914400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 defTabSz="914400"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Rectangle 16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13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13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marL="342900" indent="-342900" defTabSz="914400">
              <a:defRPr/>
            </a:pPr>
            <a:r>
              <a:rPr lang="en-US" sz="2800" kern="0" smtClean="0">
                <a:solidFill>
                  <a:sysClr val="windowText" lastClr="000000"/>
                </a:solidFill>
                <a:latin typeface="Calibri"/>
              </a:rPr>
              <a:t>Click to edit Master text styles</a:t>
            </a:r>
          </a:p>
          <a:p>
            <a:pPr marL="742950" lvl="1" indent="-285750" defTabSz="914400">
              <a:defRPr/>
            </a:pPr>
            <a:r>
              <a:rPr lang="en-US" sz="2400" kern="0" smtClean="0">
                <a:solidFill>
                  <a:sysClr val="windowText" lastClr="000000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defRPr/>
            </a:pPr>
            <a:r>
              <a:rPr lang="en-US" sz="2400" kern="0" smtClean="0">
                <a:solidFill>
                  <a:sysClr val="windowText" lastClr="000000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defRPr/>
            </a:pPr>
            <a:r>
              <a:rPr lang="en-US" sz="2000" kern="0" smtClean="0">
                <a:solidFill>
                  <a:sysClr val="windowText" lastClr="000000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buFontTx/>
              <a:buChar char="»"/>
              <a:defRPr/>
            </a:pPr>
            <a:r>
              <a:rPr lang="en-US" sz="2000" kern="0">
                <a:solidFill>
                  <a:sysClr val="windowText" lastClr="000000"/>
                </a:solidFill>
                <a:latin typeface="Calibri"/>
              </a:rPr>
              <a:t>Fifth level</a:t>
            </a: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6"/>
          <p:cNvSpPr txBox="1">
            <a:spLocks/>
          </p:cNvSpPr>
          <p:nvPr userDrawn="1"/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defTabSz="914400">
              <a:defRPr/>
            </a:pPr>
            <a:r>
              <a:rPr lang="en-US" sz="3600" kern="0" smtClean="0">
                <a:latin typeface="Calibri"/>
              </a:rPr>
              <a:t>Click to edit Master title style</a:t>
            </a:r>
            <a:endParaRPr lang="en-US" sz="3600" kern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0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Calibri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Calibri"/>
        </a:defRPr>
      </a:lvl1pPr>
      <a:lvl2pPr marL="742950" indent="-285750" eaLnBrk="1" hangingPunct="1">
        <a:buChar char="–"/>
        <a:defRPr sz="2400">
          <a:latin typeface="Calibri"/>
        </a:defRPr>
      </a:lvl2pPr>
      <a:lvl3pPr marL="1143000" indent="-228600" eaLnBrk="1" hangingPunct="1">
        <a:buChar char="•"/>
        <a:defRPr sz="2400">
          <a:latin typeface="Calibri"/>
        </a:defRPr>
      </a:lvl3pPr>
      <a:lvl4pPr marL="1600200" indent="-228600" eaLnBrk="1" hangingPunct="1">
        <a:buChar char="–"/>
        <a:defRPr sz="2000">
          <a:latin typeface="Calibri"/>
        </a:defRPr>
      </a:lvl4pPr>
      <a:lvl5pPr marL="2057400" indent="-228600" eaLnBrk="1" hangingPunct="1">
        <a:buChar char="»"/>
        <a:defRPr sz="2000">
          <a:latin typeface="Calibri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457200" y="390696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Calibri"/>
              </a:rPr>
              <a:t>Introduction to Parent Accounts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7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2400" dirty="0"/>
              <a:t>Parent accounts on Edmodo are a great way </a:t>
            </a:r>
            <a:r>
              <a:rPr lang="en-US" sz="2400" dirty="0" smtClean="0"/>
              <a:t>to </a:t>
            </a:r>
            <a:r>
              <a:rPr lang="en-US" sz="2400" dirty="0" smtClean="0"/>
              <a:t>enable parents to stay </a:t>
            </a:r>
            <a:r>
              <a:rPr lang="en-US" sz="2400" dirty="0" smtClean="0"/>
              <a:t>up to date on </a:t>
            </a:r>
            <a:r>
              <a:rPr lang="en-US" sz="2400" dirty="0" smtClean="0"/>
              <a:t>their child’s </a:t>
            </a:r>
            <a:r>
              <a:rPr lang="en-US" sz="2400" dirty="0" smtClean="0"/>
              <a:t>classroom </a:t>
            </a:r>
            <a:r>
              <a:rPr lang="en-US" sz="2400" dirty="0"/>
              <a:t>activities, assignments, grades and school events.  </a:t>
            </a:r>
            <a:endParaRPr lang="en-US" sz="2400" dirty="0" smtClean="0"/>
          </a:p>
          <a:p>
            <a:pPr marL="0" indent="0" fontAlgn="base">
              <a:buNone/>
            </a:pPr>
            <a:endParaRPr lang="en-US" sz="2400" dirty="0" smtClean="0"/>
          </a:p>
          <a:p>
            <a:pPr marL="0" indent="0" fontAlgn="base">
              <a:buNone/>
            </a:pPr>
            <a:r>
              <a:rPr lang="en-US" sz="2400" dirty="0" smtClean="0"/>
              <a:t>Parents can:</a:t>
            </a:r>
            <a:endParaRPr lang="en-US" sz="2400" dirty="0" smtClean="0"/>
          </a:p>
          <a:p>
            <a:pPr lvl="0" fontAlgn="base"/>
            <a:r>
              <a:rPr lang="en-US" sz="2400" dirty="0" smtClean="0"/>
              <a:t>View any posts you have marked “public” within their student’s groups</a:t>
            </a:r>
            <a:endParaRPr lang="en-US" sz="2400" dirty="0" smtClean="0"/>
          </a:p>
          <a:p>
            <a:pPr lvl="0" fontAlgn="base"/>
            <a:r>
              <a:rPr lang="en-US" sz="2400" dirty="0" smtClean="0"/>
              <a:t>View </a:t>
            </a:r>
            <a:r>
              <a:rPr lang="en-US" sz="2400" dirty="0" smtClean="0"/>
              <a:t>their student’s </a:t>
            </a:r>
            <a:r>
              <a:rPr lang="en-US" sz="2400" dirty="0" smtClean="0"/>
              <a:t>homework </a:t>
            </a:r>
            <a:r>
              <a:rPr lang="en-US" sz="2400" dirty="0" smtClean="0"/>
              <a:t>assignments, due dates and grades</a:t>
            </a:r>
            <a:endParaRPr lang="en-US" sz="2400" dirty="0"/>
          </a:p>
          <a:p>
            <a:pPr lvl="0" fontAlgn="base"/>
            <a:r>
              <a:rPr lang="en-US" sz="2400" dirty="0" smtClean="0"/>
              <a:t>Receive </a:t>
            </a:r>
            <a:r>
              <a:rPr lang="en-US" sz="2400" dirty="0"/>
              <a:t>updates on class and school </a:t>
            </a:r>
            <a:r>
              <a:rPr lang="en-US" sz="2400" dirty="0" smtClean="0"/>
              <a:t>events via email or text notifications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Edmodo for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3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2 at 5.4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7" y="1969030"/>
            <a:ext cx="8537887" cy="40126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2258925" y="5001776"/>
            <a:ext cx="2108928" cy="654901"/>
          </a:xfrm>
          <a:prstGeom prst="wedgeRoundRectCallout">
            <a:avLst>
              <a:gd name="adj1" fmla="val -66379"/>
              <a:gd name="adj2" fmla="val -69937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432" y="5030641"/>
            <a:ext cx="197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Filter by student and add additional students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20253" y="2319868"/>
            <a:ext cx="2164686" cy="703370"/>
          </a:xfrm>
          <a:prstGeom prst="wedgeRoundRectCallout">
            <a:avLst>
              <a:gd name="adj1" fmla="val -43113"/>
              <a:gd name="adj2" fmla="val 116964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1414" y="2316163"/>
            <a:ext cx="215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Parents can view posts  sent to the parent group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66386" y="4804596"/>
            <a:ext cx="1518553" cy="533822"/>
          </a:xfrm>
          <a:prstGeom prst="wedgeRoundRectCallout">
            <a:avLst>
              <a:gd name="adj1" fmla="val 60319"/>
              <a:gd name="adj2" fmla="val -302395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1302" y="4804596"/>
            <a:ext cx="185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View  notifications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and teachers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Parent </a:t>
            </a:r>
            <a:r>
              <a:rPr lang="en-US" sz="3200" dirty="0"/>
              <a:t>Account </a:t>
            </a:r>
            <a:r>
              <a:rPr lang="en-US" sz="3200" dirty="0" smtClean="0"/>
              <a:t>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9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682344"/>
            <a:ext cx="2603500" cy="1295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shot 2011-09-12 at 10.1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1290"/>
            <a:ext cx="7782862" cy="4690522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2895127" y="1977744"/>
            <a:ext cx="2032804" cy="574019"/>
          </a:xfrm>
          <a:prstGeom prst="wedgeRoundRectCallout">
            <a:avLst>
              <a:gd name="adj1" fmla="val 102359"/>
              <a:gd name="adj2" fmla="val -32029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587" y="1998200"/>
            <a:ext cx="207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Set text or email notifications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01041" y="3507635"/>
            <a:ext cx="2032804" cy="406993"/>
          </a:xfrm>
          <a:prstGeom prst="wedgeRoundRectCallout">
            <a:avLst>
              <a:gd name="adj1" fmla="val -105647"/>
              <a:gd name="adj2" fmla="val -252031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2179" y="3549131"/>
            <a:ext cx="207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Upload a profile photo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Account Settings</a:t>
            </a:r>
            <a:endParaRPr lang="en-US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596396" y="5278023"/>
            <a:ext cx="2032804" cy="595109"/>
          </a:xfrm>
          <a:prstGeom prst="wedgeRoundRectCallout">
            <a:avLst>
              <a:gd name="adj1" fmla="val -94998"/>
              <a:gd name="adj2" fmla="val -150676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6396" y="5319522"/>
            <a:ext cx="207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Change password and personal information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0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Calendar</a:t>
            </a:r>
            <a:endParaRPr lang="en-US" sz="3200" dirty="0"/>
          </a:p>
        </p:txBody>
      </p:sp>
      <p:pic>
        <p:nvPicPr>
          <p:cNvPr id="14" name="Picture 13" descr="Screen shot 2011-09-13 at 12.0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946"/>
            <a:ext cx="8163888" cy="484655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11573" y="4527469"/>
            <a:ext cx="1885384" cy="523610"/>
          </a:xfrm>
          <a:prstGeom prst="wedgeRoundRectCallout">
            <a:avLst>
              <a:gd name="adj1" fmla="val -14224"/>
              <a:gd name="adj2" fmla="val -424801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638928" y="3254444"/>
            <a:ext cx="1775593" cy="611301"/>
          </a:xfrm>
          <a:prstGeom prst="wedgeRoundRectCallout">
            <a:avLst>
              <a:gd name="adj1" fmla="val 77728"/>
              <a:gd name="adj2" fmla="val -157517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657" y="4545595"/>
            <a:ext cx="192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View past and upcoming months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237" y="3304288"/>
            <a:ext cx="165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Filter calendar by student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31749" y="1662948"/>
            <a:ext cx="707131" cy="27909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4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2 at 10.4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3" y="1708977"/>
            <a:ext cx="8364713" cy="47601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58925" y="2304993"/>
            <a:ext cx="2108928" cy="624351"/>
          </a:xfrm>
          <a:prstGeom prst="wedgeRoundRectCallout">
            <a:avLst>
              <a:gd name="adj1" fmla="val -83487"/>
              <a:gd name="adj2" fmla="val 236763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67694" y="4250597"/>
            <a:ext cx="2108928" cy="793667"/>
          </a:xfrm>
          <a:prstGeom prst="wedgeRoundRectCallout">
            <a:avLst>
              <a:gd name="adj1" fmla="val -71169"/>
              <a:gd name="adj2" fmla="val -92020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4451" y="2348283"/>
            <a:ext cx="178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Filter by student and class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789" y="4304472"/>
            <a:ext cx="1784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Select an assignment to view teacher comments/feedback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Gradebook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933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2 at 11.1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" y="2101722"/>
            <a:ext cx="8509025" cy="31609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4581" y="2492580"/>
            <a:ext cx="2108928" cy="624351"/>
          </a:xfrm>
          <a:prstGeom prst="wedgeRoundRectCallout">
            <a:avLst>
              <a:gd name="adj1" fmla="val -123860"/>
              <a:gd name="adj2" fmla="val 118889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02671" y="2500680"/>
            <a:ext cx="2108928" cy="624351"/>
          </a:xfrm>
          <a:prstGeom prst="wedgeRoundRectCallout">
            <a:avLst>
              <a:gd name="adj1" fmla="val -151916"/>
              <a:gd name="adj2" fmla="val -3607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969" y="2546452"/>
            <a:ext cx="178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Send direct messages to teachers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924779"/>
            <a:ext cx="8229600" cy="6642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Sending Messages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4728188"/>
      </p:ext>
    </p:extLst>
  </p:cSld>
  <p:clrMapOvr>
    <a:masterClrMapping/>
  </p:clrMapOvr>
</p:sld>
</file>

<file path=ppt/theme/theme1.xml><?xml version="1.0" encoding="utf-8"?>
<a:theme xmlns:a="http://schemas.openxmlformats.org/drawingml/2006/main" name="Edmodo_ClassicBlue_Them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7121</TotalTime>
  <Words>146</Words>
  <Application>Microsoft Macintosh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Edmodo_ClassicBlue_Theme_2</vt:lpstr>
      <vt:lpstr>Introduction to Parent Accounts</vt:lpstr>
      <vt:lpstr>Edmodo for Parents</vt:lpstr>
      <vt:lpstr>Parent Account Overview</vt:lpstr>
      <vt:lpstr>Account Settings</vt:lpstr>
      <vt:lpstr>Calendar</vt:lpstr>
      <vt:lpstr>Gradebook</vt:lpstr>
      <vt:lpstr>Sending Messages</vt:lpstr>
    </vt:vector>
  </TitlesOfParts>
  <Company>Edmodo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account one pager and power point</dc:title>
  <dc:creator>Lucia Giacomantonio</dc:creator>
  <cp:lastModifiedBy>Lucia Giacomantonio</cp:lastModifiedBy>
  <cp:revision>16</cp:revision>
  <dcterms:created xsi:type="dcterms:W3CDTF">2011-09-08T22:12:11Z</dcterms:created>
  <dcterms:modified xsi:type="dcterms:W3CDTF">2011-09-23T23:36:44Z</dcterms:modified>
</cp:coreProperties>
</file>